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6" r:id="rId5"/>
    <p:sldId id="315" r:id="rId6"/>
    <p:sldId id="311" r:id="rId7"/>
    <p:sldId id="310" r:id="rId8"/>
    <p:sldId id="309" r:id="rId9"/>
    <p:sldId id="312" r:id="rId10"/>
    <p:sldId id="313" r:id="rId11"/>
    <p:sldId id="317" r:id="rId12"/>
    <p:sldId id="314" r:id="rId13"/>
    <p:sldId id="323" r:id="rId14"/>
    <p:sldId id="321" r:id="rId15"/>
    <p:sldId id="318" r:id="rId16"/>
    <p:sldId id="322" r:id="rId17"/>
    <p:sldId id="316" r:id="rId18"/>
    <p:sldId id="324" r:id="rId19"/>
    <p:sldId id="327" r:id="rId20"/>
    <p:sldId id="328" r:id="rId21"/>
    <p:sldId id="329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4" autoAdjust="0"/>
    <p:restoredTop sz="94619" autoAdjust="0"/>
  </p:normalViewPr>
  <p:slideViewPr>
    <p:cSldViewPr snapToGrid="0">
      <p:cViewPr varScale="1">
        <p:scale>
          <a:sx n="111" d="100"/>
          <a:sy n="111" d="100"/>
        </p:scale>
        <p:origin x="8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2/27/21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494791"/>
          </a:xfrm>
        </p:spPr>
        <p:txBody>
          <a:bodyPr>
            <a:normAutofit/>
          </a:bodyPr>
          <a:lstStyle/>
          <a:p>
            <a:r>
              <a:rPr lang="en-US" dirty="0"/>
              <a:t>Title Lorem Ipsum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dirty="0"/>
              <a:t>Sit Dolor Amet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BBE40A6-4D3B-4738-A73C-B22AA1825DDB}"/>
              </a:ext>
            </a:extLst>
          </p:cNvPr>
          <p:cNvGrpSpPr/>
          <p:nvPr/>
        </p:nvGrpSpPr>
        <p:grpSpPr>
          <a:xfrm>
            <a:off x="1" y="-12"/>
            <a:ext cx="12197349" cy="6858012"/>
            <a:chOff x="1" y="-12"/>
            <a:chExt cx="12197349" cy="68580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40CBE3-3F91-419A-A649-32AB388EC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-12"/>
              <a:ext cx="4124324" cy="6858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090328-E6F3-4BC8-AA63-DE8343998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386" b="-1"/>
            <a:stretch/>
          </p:blipFill>
          <p:spPr>
            <a:xfrm>
              <a:off x="1872344" y="0"/>
              <a:ext cx="10325006" cy="6858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49F70B3C-65FD-433A-9470-31290CE5B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84734" y="0"/>
            <a:ext cx="76072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5D59D-ECAA-4F13-9FE8-FCE787D3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A77498-E379-4BB1-A732-752AD4695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2350D2-247C-4BC3-9B0E-EFFAF5A81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15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142DB-8AA7-41C6-8928-8D28BB6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CDFE-A552-498B-876C-AB95B205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C9C14-4849-471B-A419-B6828ED8D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5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8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9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C9E37-8A59-4350-8BDE-723B1384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49" y="170329"/>
            <a:ext cx="3642309" cy="6081775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Quasi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972B-B881-4621-B552-AC11A6D5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438" y="605896"/>
            <a:ext cx="5923721" cy="5646208"/>
          </a:xfrm>
        </p:spPr>
        <p:txBody>
          <a:bodyPr anchor="ctr">
            <a:normAutofit/>
          </a:bodyPr>
          <a:lstStyle/>
          <a:p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AEED9E-BB91-43A0-911B-1ACD8803E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8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5AE8-3BE6-4056-8891-CF080BF33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6" r="8054"/>
          <a:stretch/>
        </p:blipFill>
        <p:spPr>
          <a:xfrm rot="16200000">
            <a:off x="-2702260" y="2702261"/>
            <a:ext cx="6858002" cy="14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4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58FAF-229B-47E7-BBAA-D42BB5F2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01-9A4E-4CE3-8362-4EBC31AC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EED9E-BB91-43A0-911B-1ACD8803E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E091C-2FED-4A04-8CCD-3542D1B5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9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E3458-A0A3-4BE2-98FA-0463C483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2D49-5E57-4743-9312-8A010129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AEBEA-9E39-4923-8450-B9DE42EA4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4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E091C-2FED-4A04-8CCD-3542D1B5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t="7632" b="9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58FAF-229B-47E7-BBAA-D42BB5F2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Theory Application – Physiological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01-9A4E-4CE3-8362-4EBC31AC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2240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E091C-2FED-4A04-8CCD-3542D1B5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t="7632" b="9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58FAF-229B-47E7-BBAA-D42BB5F2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Theory Application – Psychological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01-9A4E-4CE3-8362-4EBC31AC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478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E091C-2FED-4A04-8CCD-3542D1B5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t="7632" b="9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58FAF-229B-47E7-BBAA-D42BB5F2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Theory Application – Implicit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01-9A4E-4CE3-8362-4EBC31AC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3765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E091C-2FED-4A04-8CCD-3542D1B5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t="7632" b="93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A58FAF-229B-47E7-BBAA-D42BB5F2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Theory Application – Quasi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01-9A4E-4CE3-8362-4EBC31AC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8666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52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C9E37-8A59-4350-8BDE-723B1384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948" y="643467"/>
            <a:ext cx="3073550" cy="512620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Thank You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9553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972B-B881-4621-B552-AC11A6D5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26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 dirty="0"/>
              <a:t>(Team Member Names)</a:t>
            </a:r>
          </a:p>
          <a:p>
            <a:r>
              <a:rPr lang="en-US" dirty="0" err="1"/>
              <a:t>Fnmieow</a:t>
            </a:r>
            <a:r>
              <a:rPr lang="en-US" dirty="0"/>
              <a:t> </a:t>
            </a:r>
            <a:r>
              <a:rPr lang="en-US" dirty="0" err="1"/>
              <a:t>gnweoinguiewo</a:t>
            </a:r>
            <a:endParaRPr lang="en-US" dirty="0"/>
          </a:p>
          <a:p>
            <a:r>
              <a:rPr lang="en-US" dirty="0" err="1"/>
              <a:t>Mviwongiw</a:t>
            </a:r>
            <a:r>
              <a:rPr lang="en-US" dirty="0"/>
              <a:t> </a:t>
            </a:r>
            <a:r>
              <a:rPr lang="en-US" dirty="0" err="1"/>
              <a:t>ngrjuwi</a:t>
            </a:r>
            <a:r>
              <a:rPr lang="en-US" dirty="0"/>
              <a:t> </a:t>
            </a:r>
          </a:p>
          <a:p>
            <a:r>
              <a:rPr lang="en-US" dirty="0" err="1"/>
              <a:t>Mfewo</a:t>
            </a:r>
            <a:r>
              <a:rPr lang="en-US" dirty="0"/>
              <a:t> </a:t>
            </a:r>
            <a:r>
              <a:rPr lang="en-US" dirty="0" err="1"/>
              <a:t>ouitnjg</a:t>
            </a:r>
            <a:endParaRPr lang="en-US" dirty="0"/>
          </a:p>
          <a:p>
            <a:r>
              <a:rPr lang="en-US" dirty="0" err="1"/>
              <a:t>Cmcml</a:t>
            </a:r>
            <a:r>
              <a:rPr lang="en-US" dirty="0"/>
              <a:t> </a:t>
            </a:r>
            <a:r>
              <a:rPr lang="en-US" dirty="0" err="1"/>
              <a:t>jgiovnmv</a:t>
            </a:r>
            <a:endParaRPr lang="en-US" dirty="0"/>
          </a:p>
          <a:p>
            <a:r>
              <a:rPr lang="en-US" dirty="0" err="1"/>
              <a:t>Mvklvd</a:t>
            </a:r>
            <a:r>
              <a:rPr lang="en-US" dirty="0"/>
              <a:t> </a:t>
            </a:r>
            <a:r>
              <a:rPr lang="en-US" dirty="0" err="1"/>
              <a:t>ngvnruo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8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5AE8-3BE6-4056-8891-CF080BF33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6" r="8054"/>
          <a:stretch/>
        </p:blipFill>
        <p:spPr>
          <a:xfrm rot="16200000">
            <a:off x="-2702260" y="2702261"/>
            <a:ext cx="6858002" cy="14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498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5498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C9E37-8A59-4350-8BDE-723B1384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76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Psychological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972B-B881-4621-B552-AC11A6D5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44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8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5AE8-3BE6-4056-8891-CF080BF33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6" r="8054"/>
          <a:stretch/>
        </p:blipFill>
        <p:spPr>
          <a:xfrm rot="16200000">
            <a:off x="-2702260" y="2702261"/>
            <a:ext cx="6858002" cy="14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4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-1"/>
            <a:ext cx="464859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58FAF-229B-47E7-BBAA-D42BB5F2B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A301-9A4E-4CE3-8362-4EBC31AC8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EED9E-BB91-43A0-911B-1ACD8803E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E091C-2FED-4A04-8CCD-3542D1B57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4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1DED0-83EC-40CE-890D-628DC2DF1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EDDA7-F1B5-4DB9-88D0-F271CF8E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3B96E-AAE7-4BA7-AFA6-38CBF2A45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C843AFC8-D8D0-4784-B08C-6324FA88E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854B1A56-8AFB-4D4F-8D98-1E832D6FF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C9E37-8A59-4350-8BDE-723B1384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3" y="1111753"/>
            <a:ext cx="3720353" cy="4634494"/>
          </a:xfrm>
          <a:ln w="25400" cap="sq">
            <a:noFill/>
            <a:miter lim="800000"/>
          </a:ln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Physiological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972B-B881-4621-B552-AC11A6D5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206" y="1111753"/>
            <a:ext cx="5057396" cy="4628275"/>
          </a:xfrm>
        </p:spPr>
        <p:txBody>
          <a:bodyPr anchor="ctr">
            <a:normAutofit/>
          </a:bodyPr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5AE8-3BE6-4056-8891-CF080BF33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6" r="8054"/>
          <a:stretch/>
        </p:blipFill>
        <p:spPr>
          <a:xfrm rot="16200000">
            <a:off x="-2702260" y="2702261"/>
            <a:ext cx="6858002" cy="14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8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142DB-8AA7-41C6-8928-8D28BB627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CDFE-A552-498B-876C-AB95B2058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C9C14-4849-471B-A419-B6828ED8D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2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49F70B3C-65FD-433A-9470-31290CE5B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84734" y="0"/>
            <a:ext cx="76072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5D59D-ECAA-4F13-9FE8-FCE787D3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80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A77498-E379-4BB1-A732-752AD4695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2350D2-247C-4BC3-9B0E-EFFAF5A81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77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498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5498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C9E37-8A59-4350-8BDE-723B1384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76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Implicit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972B-B881-4621-B552-AC11A6D50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44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8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A5AE8-3BE6-4056-8891-CF080BF33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6" r="8054"/>
          <a:stretch/>
        </p:blipFill>
        <p:spPr>
          <a:xfrm rot="16200000">
            <a:off x="-2702260" y="2702261"/>
            <a:ext cx="6858002" cy="145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4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E3458-A0A3-4BE2-98FA-0463C483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62D49-5E57-4743-9312-8A010129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AEBEA-9E39-4923-8450-B9DE42EA4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6" b="37214"/>
          <a:stretch/>
        </p:blipFill>
        <p:spPr>
          <a:xfrm>
            <a:off x="0" y="6405432"/>
            <a:ext cx="2538714" cy="4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631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 swatch" id="{39EBEEEF-5581-4EEC-B9D7-1DD4937AD9D9}" vid="{CF2B4488-F52B-4122-933F-C95497006C8F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RetrospectVTI</Template>
  <TotalTime>1010</TotalTime>
  <Words>43</Words>
  <Application>Microsoft Macintosh PowerPoint</Application>
  <PresentationFormat>Widescreen</PresentationFormat>
  <Paragraphs>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Georgia Pro Cond Light</vt:lpstr>
      <vt:lpstr>Speak Pro</vt:lpstr>
      <vt:lpstr>RetrospectVTI</vt:lpstr>
      <vt:lpstr>Title Lorem Ipsum</vt:lpstr>
      <vt:lpstr>Psychological</vt:lpstr>
      <vt:lpstr>PowerPoint Presentation</vt:lpstr>
      <vt:lpstr>PowerPoint Presentation</vt:lpstr>
      <vt:lpstr>Physiological</vt:lpstr>
      <vt:lpstr>PowerPoint Presentation</vt:lpstr>
      <vt:lpstr>PowerPoint Presentation</vt:lpstr>
      <vt:lpstr>Implicit</vt:lpstr>
      <vt:lpstr>PowerPoint Presentation</vt:lpstr>
      <vt:lpstr>PowerPoint Presentation</vt:lpstr>
      <vt:lpstr>PowerPoint Presentation</vt:lpstr>
      <vt:lpstr>Quasi</vt:lpstr>
      <vt:lpstr>PowerPoint Presentation</vt:lpstr>
      <vt:lpstr>PowerPoint Presentation</vt:lpstr>
      <vt:lpstr>Theory Application – Physiological </vt:lpstr>
      <vt:lpstr>Theory Application – Psychological</vt:lpstr>
      <vt:lpstr>Theory Application – Implicit </vt:lpstr>
      <vt:lpstr>Theory Application – Quasi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mariam arzumanyan</dc:creator>
  <cp:lastModifiedBy>mariam arzumanyan</cp:lastModifiedBy>
  <cp:revision>1</cp:revision>
  <dcterms:created xsi:type="dcterms:W3CDTF">2021-02-28T03:17:43Z</dcterms:created>
  <dcterms:modified xsi:type="dcterms:W3CDTF">2021-02-28T20:07:55Z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